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57" r:id="rId4"/>
    <p:sldId id="258" r:id="rId5"/>
    <p:sldId id="274" r:id="rId6"/>
    <p:sldId id="259" r:id="rId7"/>
    <p:sldId id="260" r:id="rId8"/>
    <p:sldId id="262" r:id="rId9"/>
    <p:sldId id="263" r:id="rId10"/>
    <p:sldId id="264" r:id="rId11"/>
    <p:sldId id="265" r:id="rId12"/>
    <p:sldId id="267" r:id="rId13"/>
    <p:sldId id="268" r:id="rId14"/>
    <p:sldId id="270" r:id="rId15"/>
    <p:sldId id="271" r:id="rId16"/>
    <p:sldId id="272" r:id="rId17"/>
    <p:sldId id="273" r:id="rId18"/>
    <p:sldId id="278" r:id="rId19"/>
    <p:sldId id="275" r:id="rId20"/>
    <p:sldId id="284" r:id="rId21"/>
    <p:sldId id="285" r:id="rId22"/>
    <p:sldId id="279" r:id="rId23"/>
    <p:sldId id="280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7688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3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0433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26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29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7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0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9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6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1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3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2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6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7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8D40B-6491-4E24-AE9E-768B0ED1BDD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4F84D8-CDFB-4632-96C3-6C9498FFA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myAdhityaThe/eJuklak/releas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eJuklak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358294"/>
          </a:xfrm>
        </p:spPr>
        <p:txBody>
          <a:bodyPr>
            <a:noAutofit/>
          </a:bodyPr>
          <a:lstStyle/>
          <a:p>
            <a:pPr algn="l"/>
            <a:r>
              <a:rPr lang="en-US" sz="1400" dirty="0" smtClean="0"/>
              <a:t>Tim </a:t>
            </a:r>
            <a:r>
              <a:rPr lang="en-US" sz="1400" dirty="0" err="1" smtClean="0"/>
              <a:t>Pembuat</a:t>
            </a:r>
            <a:r>
              <a:rPr lang="en-US" sz="1400" dirty="0" smtClean="0"/>
              <a:t>: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2012730004 Henry </a:t>
            </a:r>
            <a:r>
              <a:rPr lang="en-US" sz="1400" dirty="0" err="1"/>
              <a:t>Bagus</a:t>
            </a:r>
            <a:r>
              <a:rPr lang="en-US" sz="1400" dirty="0"/>
              <a:t> </a:t>
            </a:r>
            <a:r>
              <a:rPr lang="en-US" sz="1400" dirty="0" err="1"/>
              <a:t>Hermawan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2012730006 Alexander </a:t>
            </a:r>
            <a:r>
              <a:rPr lang="en-US" sz="1400" dirty="0" err="1"/>
              <a:t>Indrawan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2012730024 Ivan </a:t>
            </a:r>
            <a:r>
              <a:rPr lang="en-US" sz="1400" dirty="0" err="1"/>
              <a:t>Lukman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2012730031 Tommy </a:t>
            </a:r>
            <a:r>
              <a:rPr lang="en-US" sz="1400" dirty="0" err="1" smtClean="0"/>
              <a:t>Adhitya</a:t>
            </a:r>
            <a:r>
              <a:rPr lang="en-US" sz="1400" dirty="0" smtClean="0"/>
              <a:t> The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2012730056 Tevin Odysseus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35" y="2241083"/>
            <a:ext cx="1333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Install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1803042" y="3437385"/>
            <a:ext cx="402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Didapatkan</a:t>
            </a:r>
            <a:r>
              <a:rPr lang="en-US" sz="2800" dirty="0" smtClean="0"/>
              <a:t> </a:t>
            </a:r>
            <a:r>
              <a:rPr lang="en-US" sz="2800" dirty="0" err="1" smtClean="0"/>
              <a:t>eJuklak.apk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40" y="158342"/>
            <a:ext cx="3688923" cy="6558086"/>
          </a:xfrm>
        </p:spPr>
      </p:pic>
    </p:spTree>
    <p:extLst>
      <p:ext uri="{BB962C8B-B14F-4D97-AF65-F5344CB8AC3E}">
        <p14:creationId xmlns:p14="http://schemas.microsoft.com/office/powerpoint/2010/main" val="214273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Buka</a:t>
            </a:r>
            <a:r>
              <a:rPr lang="en-US" sz="6600" dirty="0" smtClean="0"/>
              <a:t> </a:t>
            </a:r>
            <a:r>
              <a:rPr lang="en-US" sz="6600" dirty="0" err="1" smtClean="0"/>
              <a:t>Aplikasi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1803042" y="3437385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Sentuh</a:t>
            </a:r>
            <a:r>
              <a:rPr lang="en-US" sz="2800" dirty="0" smtClean="0"/>
              <a:t> icon </a:t>
            </a:r>
            <a:r>
              <a:rPr lang="en-US" sz="2800" dirty="0" err="1" smtClean="0"/>
              <a:t>eJuklak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673" y="117855"/>
            <a:ext cx="3728658" cy="6639059"/>
          </a:xfrm>
        </p:spPr>
      </p:pic>
    </p:spTree>
    <p:extLst>
      <p:ext uri="{BB962C8B-B14F-4D97-AF65-F5344CB8AC3E}">
        <p14:creationId xmlns:p14="http://schemas.microsoft.com/office/powerpoint/2010/main" val="20248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Halaman</a:t>
            </a:r>
            <a:r>
              <a:rPr lang="en-US" sz="6600" dirty="0" smtClean="0"/>
              <a:t> </a:t>
            </a:r>
            <a:r>
              <a:rPr lang="en-US" sz="6600" dirty="0" err="1" smtClean="0"/>
              <a:t>Utama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1017430" y="2960330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Cara </a:t>
            </a:r>
            <a:r>
              <a:rPr lang="en-US" sz="2800" dirty="0" err="1" smtClean="0"/>
              <a:t>membaca</a:t>
            </a:r>
            <a:r>
              <a:rPr lang="en-US" sz="2800" dirty="0" smtClean="0"/>
              <a:t>:</a:t>
            </a:r>
          </a:p>
          <a:p>
            <a:r>
              <a:rPr lang="en-US" sz="2800" dirty="0"/>
              <a:t>	</a:t>
            </a:r>
            <a:r>
              <a:rPr lang="en-US" sz="2800" i="1" dirty="0" smtClean="0"/>
              <a:t>Scroll</a:t>
            </a:r>
            <a:r>
              <a:rPr lang="en-US" sz="2800" dirty="0" smtClean="0"/>
              <a:t> </a:t>
            </a:r>
            <a:r>
              <a:rPr lang="en-US" sz="2800" dirty="0" err="1" smtClean="0"/>
              <a:t>ke</a:t>
            </a:r>
            <a:r>
              <a:rPr lang="en-US" sz="2800" dirty="0" smtClean="0"/>
              <a:t> </a:t>
            </a:r>
            <a:r>
              <a:rPr lang="en-US" sz="2800" dirty="0" err="1" smtClean="0"/>
              <a:t>atas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</a:t>
            </a:r>
            <a:r>
              <a:rPr lang="en-US" sz="2800" dirty="0" err="1" smtClean="0"/>
              <a:t>ke</a:t>
            </a:r>
            <a:r>
              <a:rPr lang="en-US" sz="2800" dirty="0" smtClean="0"/>
              <a:t> </a:t>
            </a:r>
            <a:r>
              <a:rPr lang="en-US" sz="2800" dirty="0" err="1" smtClean="0"/>
              <a:t>bawah</a:t>
            </a:r>
            <a:endParaRPr lang="en-US" sz="28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07" y="193736"/>
            <a:ext cx="3655326" cy="6487297"/>
          </a:xfrm>
        </p:spPr>
      </p:pic>
    </p:spTree>
    <p:extLst>
      <p:ext uri="{BB962C8B-B14F-4D97-AF65-F5344CB8AC3E}">
        <p14:creationId xmlns:p14="http://schemas.microsoft.com/office/powerpoint/2010/main" val="362699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Fitur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Navigasi</a:t>
            </a:r>
            <a:endParaRPr lang="en-US" sz="2800" dirty="0" smtClean="0"/>
          </a:p>
          <a:p>
            <a:r>
              <a:rPr lang="en-US" sz="2800" i="1" dirty="0" smtClean="0"/>
              <a:t>Zoom in</a:t>
            </a:r>
            <a:r>
              <a:rPr lang="en-US" sz="2800" dirty="0" smtClean="0"/>
              <a:t> and </a:t>
            </a:r>
            <a:r>
              <a:rPr lang="en-US" sz="2800" i="1" dirty="0" smtClean="0"/>
              <a:t>zoom out</a:t>
            </a:r>
          </a:p>
          <a:p>
            <a:r>
              <a:rPr lang="en-US" sz="2800" i="1" dirty="0" smtClean="0"/>
              <a:t>Redirect</a:t>
            </a:r>
          </a:p>
          <a:p>
            <a:r>
              <a:rPr lang="en-US" sz="2800" i="1" dirty="0" smtClean="0"/>
              <a:t>Auto rotate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151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Navigasi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489396" y="2277750"/>
            <a:ext cx="51892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melakukan</a:t>
            </a:r>
            <a:r>
              <a:rPr lang="en-US" sz="2800" dirty="0" smtClean="0"/>
              <a:t> </a:t>
            </a:r>
            <a:r>
              <a:rPr lang="en-US" sz="2800" dirty="0" err="1" smtClean="0"/>
              <a:t>perpindahan</a:t>
            </a:r>
            <a:r>
              <a:rPr lang="en-US" sz="2800" dirty="0" smtClean="0"/>
              <a:t> </a:t>
            </a:r>
          </a:p>
          <a:p>
            <a:r>
              <a:rPr lang="en-US" sz="2800" dirty="0" err="1" smtClean="0"/>
              <a:t>halaman</a:t>
            </a:r>
            <a:r>
              <a:rPr lang="en-US" sz="2800" dirty="0" smtClean="0"/>
              <a:t> </a:t>
            </a:r>
            <a:r>
              <a:rPr lang="en-US" sz="2800" dirty="0" err="1" smtClean="0"/>
              <a:t>secara</a:t>
            </a:r>
            <a:r>
              <a:rPr lang="en-US" sz="2800" dirty="0" smtClean="0"/>
              <a:t> </a:t>
            </a:r>
            <a:r>
              <a:rPr lang="en-US" sz="2800" dirty="0" err="1" smtClean="0"/>
              <a:t>cepat</a:t>
            </a:r>
            <a:endParaRPr lang="en-US" sz="28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32" y="1243501"/>
            <a:ext cx="2602570" cy="462102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48" y="1269999"/>
            <a:ext cx="2568474" cy="456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Zoom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296213" y="2271970"/>
            <a:ext cx="56316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 </a:t>
            </a:r>
            <a:r>
              <a:rPr lang="en-US" sz="2800" dirty="0" err="1" smtClean="0"/>
              <a:t>cara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Menggunakan</a:t>
            </a:r>
            <a:r>
              <a:rPr lang="en-US" sz="2800" dirty="0" smtClean="0"/>
              <a:t> </a:t>
            </a:r>
            <a:r>
              <a:rPr lang="en-US" sz="2800" dirty="0" err="1" smtClean="0"/>
              <a:t>tombol</a:t>
            </a:r>
            <a:r>
              <a:rPr lang="en-US" sz="2800" dirty="0" smtClean="0"/>
              <a:t> yang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disediakan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Melakukan</a:t>
            </a:r>
            <a:r>
              <a:rPr lang="en-US" sz="2800" dirty="0" smtClean="0"/>
              <a:t> pinch out / pinch 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83" y="254169"/>
            <a:ext cx="5965409" cy="335246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83" y="4181004"/>
            <a:ext cx="5931228" cy="242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0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Redirect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677334" y="2960330"/>
            <a:ext cx="72186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Icon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kanan</a:t>
            </a:r>
            <a:r>
              <a:rPr lang="en-US" sz="2800" dirty="0" smtClean="0"/>
              <a:t> </a:t>
            </a:r>
            <a:r>
              <a:rPr lang="en-US" sz="2800" dirty="0" err="1" smtClean="0"/>
              <a:t>atas</a:t>
            </a:r>
            <a:r>
              <a:rPr lang="en-US" sz="2800" dirty="0" smtClean="0"/>
              <a:t> </a:t>
            </a:r>
            <a:r>
              <a:rPr lang="en-US" sz="2800" dirty="0" err="1" smtClean="0"/>
              <a:t>berfungsi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</a:p>
          <a:p>
            <a:r>
              <a:rPr lang="en-US" sz="2800" dirty="0" err="1" smtClean="0"/>
              <a:t>Mengalihkan</a:t>
            </a:r>
            <a:r>
              <a:rPr lang="en-US" sz="2800" dirty="0" smtClean="0"/>
              <a:t> user </a:t>
            </a:r>
            <a:r>
              <a:rPr lang="en-US" sz="2800" dirty="0" err="1" smtClean="0"/>
              <a:t>ke</a:t>
            </a:r>
            <a:r>
              <a:rPr lang="en-US" sz="2800" dirty="0" smtClean="0"/>
              <a:t> website </a:t>
            </a:r>
            <a:r>
              <a:rPr lang="en-US" sz="2800" dirty="0" err="1" smtClean="0"/>
              <a:t>resmi</a:t>
            </a:r>
            <a:r>
              <a:rPr lang="en-US" sz="2800" dirty="0" smtClean="0"/>
              <a:t> </a:t>
            </a:r>
            <a:r>
              <a:rPr lang="en-US" sz="2800" dirty="0" err="1" smtClean="0"/>
              <a:t>eJuklak</a:t>
            </a:r>
            <a:r>
              <a:rPr lang="en-US" sz="2800" dirty="0" smtClean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62" y="609600"/>
            <a:ext cx="3361605" cy="5966237"/>
          </a:xfrm>
        </p:spPr>
      </p:pic>
    </p:spTree>
    <p:extLst>
      <p:ext uri="{BB962C8B-B14F-4D97-AF65-F5344CB8AC3E}">
        <p14:creationId xmlns:p14="http://schemas.microsoft.com/office/powerpoint/2010/main" val="70277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Auto Rotate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1050822" y="2689874"/>
            <a:ext cx="5001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Tampilan</a:t>
            </a:r>
            <a:r>
              <a:rPr lang="en-US" sz="2800" dirty="0" smtClean="0"/>
              <a:t>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 err="1" smtClean="0"/>
              <a:t>berupa</a:t>
            </a:r>
            <a:r>
              <a:rPr lang="en-US" sz="2800" dirty="0" smtClean="0"/>
              <a:t>:</a:t>
            </a:r>
          </a:p>
          <a:p>
            <a:r>
              <a:rPr lang="en-US" sz="2800" dirty="0"/>
              <a:t>	</a:t>
            </a:r>
            <a:r>
              <a:rPr lang="en-US" sz="2800" i="1" dirty="0" smtClean="0"/>
              <a:t>Landscape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</a:t>
            </a:r>
            <a:r>
              <a:rPr lang="en-US" sz="2800" i="1" dirty="0" smtClean="0"/>
              <a:t>Portrait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819" y="862885"/>
            <a:ext cx="3253124" cy="5783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56" y="4132623"/>
            <a:ext cx="4468612" cy="25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Kesimpulan</a:t>
            </a:r>
            <a:endParaRPr lang="en-US" sz="6600" dirty="0"/>
          </a:p>
        </p:txBody>
      </p:sp>
      <p:sp>
        <p:nvSpPr>
          <p:cNvPr id="3" name="Rectangle 2"/>
          <p:cNvSpPr/>
          <p:nvPr/>
        </p:nvSpPr>
        <p:spPr>
          <a:xfrm>
            <a:off x="677334" y="2178350"/>
            <a:ext cx="83765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Harapan</a:t>
            </a:r>
            <a:r>
              <a:rPr lang="en-US" sz="28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Minimal </a:t>
            </a:r>
            <a:r>
              <a:rPr lang="en-US" sz="2800" dirty="0" err="1" smtClean="0"/>
              <a:t>setiap</a:t>
            </a:r>
            <a:r>
              <a:rPr lang="en-US" sz="2800" dirty="0" smtClean="0"/>
              <a:t> orang di </a:t>
            </a:r>
            <a:r>
              <a:rPr lang="en-US" sz="2800" dirty="0" err="1" smtClean="0"/>
              <a:t>ruangan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 </a:t>
            </a:r>
            <a:r>
              <a:rPr lang="en-US" sz="2800" dirty="0" err="1" smtClean="0"/>
              <a:t>mendownload</a:t>
            </a:r>
            <a:r>
              <a:rPr lang="en-US" sz="2800" dirty="0" smtClean="0"/>
              <a:t> </a:t>
            </a:r>
            <a:r>
              <a:rPr lang="en-US" sz="2800" dirty="0" err="1" smtClean="0"/>
              <a:t>aplikasi</a:t>
            </a:r>
            <a:r>
              <a:rPr lang="en-US" sz="2800" dirty="0" smtClean="0"/>
              <a:t> kami,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Aplikasi</a:t>
            </a:r>
            <a:r>
              <a:rPr lang="en-US" sz="2800" dirty="0" smtClean="0"/>
              <a:t> kami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 err="1" smtClean="0"/>
              <a:t>dikembangkan</a:t>
            </a:r>
            <a:r>
              <a:rPr lang="en-US" sz="2800" dirty="0" smtClean="0"/>
              <a:t> </a:t>
            </a:r>
            <a:r>
              <a:rPr lang="en-US" sz="2800" dirty="0" err="1" smtClean="0"/>
              <a:t>lebih</a:t>
            </a:r>
            <a:r>
              <a:rPr lang="en-US" sz="2800" dirty="0" smtClean="0"/>
              <a:t> </a:t>
            </a:r>
            <a:r>
              <a:rPr lang="en-US" sz="2800" dirty="0" err="1" smtClean="0"/>
              <a:t>lanjut</a:t>
            </a:r>
            <a:r>
              <a:rPr lang="en-US" sz="2800" dirty="0" smtClean="0"/>
              <a:t> </a:t>
            </a:r>
            <a:r>
              <a:rPr lang="en-US" sz="2800" dirty="0" err="1" smtClean="0"/>
              <a:t>lagi</a:t>
            </a:r>
            <a:r>
              <a:rPr lang="en-US" sz="2800" dirty="0" smtClean="0"/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Kritik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saran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i="1" dirty="0" smtClean="0"/>
              <a:t>user </a:t>
            </a:r>
            <a:r>
              <a:rPr lang="en-US" sz="2800" dirty="0" err="1" smtClean="0"/>
              <a:t>sangat</a:t>
            </a:r>
            <a:r>
              <a:rPr lang="en-US" sz="2800" dirty="0" smtClean="0"/>
              <a:t> kami </a:t>
            </a:r>
            <a:r>
              <a:rPr lang="en-US" sz="2800" dirty="0" err="1" smtClean="0"/>
              <a:t>tunggu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harapkan</a:t>
            </a:r>
            <a:r>
              <a:rPr lang="en-US" sz="2800" dirty="0" smtClean="0"/>
              <a:t>.</a:t>
            </a:r>
            <a:endParaRPr lang="en-U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6352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Detail </a:t>
            </a:r>
            <a:r>
              <a:rPr lang="en-US" sz="6600" dirty="0" err="1" smtClean="0"/>
              <a:t>Aplikasi</a:t>
            </a:r>
            <a:endParaRPr lang="en-US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4325393" y="3385333"/>
            <a:ext cx="2098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Teknis</a:t>
            </a:r>
            <a:r>
              <a:rPr lang="en-US" sz="4800" dirty="0" smtClean="0"/>
              <a:t>?</a:t>
            </a:r>
            <a:endParaRPr lang="en-US" sz="4800" i="1" dirty="0" smtClean="0"/>
          </a:p>
        </p:txBody>
      </p:sp>
    </p:spTree>
    <p:extLst>
      <p:ext uri="{BB962C8B-B14F-4D97-AF65-F5344CB8AC3E}">
        <p14:creationId xmlns:p14="http://schemas.microsoft.com/office/powerpoint/2010/main" val="40574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Latar</a:t>
            </a:r>
            <a:r>
              <a:rPr lang="en-US" sz="6600" dirty="0" smtClean="0"/>
              <a:t> </a:t>
            </a:r>
            <a:r>
              <a:rPr lang="en-US" sz="6600" dirty="0" err="1" smtClean="0"/>
              <a:t>Belakang</a:t>
            </a:r>
            <a:endParaRPr lang="en-US" sz="6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9734" y="23129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 smtClean="0"/>
              <a:t>Buku</a:t>
            </a:r>
            <a:r>
              <a:rPr lang="en-US" sz="2400" dirty="0" smtClean="0"/>
              <a:t> </a:t>
            </a:r>
            <a:r>
              <a:rPr lang="en-US" sz="2400" dirty="0" err="1" smtClean="0"/>
              <a:t>Panduan</a:t>
            </a:r>
            <a:r>
              <a:rPr lang="en-US" sz="2400" dirty="0" smtClean="0"/>
              <a:t> FTIS: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Dibagikan</a:t>
            </a:r>
            <a:r>
              <a:rPr lang="en-US" sz="2400" dirty="0" smtClean="0"/>
              <a:t> </a:t>
            </a:r>
            <a:r>
              <a:rPr lang="en-US" sz="2400" dirty="0" err="1" smtClean="0"/>
              <a:t>setiap</a:t>
            </a:r>
            <a:r>
              <a:rPr lang="en-US" sz="2400" dirty="0" smtClean="0"/>
              <a:t> </a:t>
            </a:r>
            <a:r>
              <a:rPr lang="en-US" sz="2400" dirty="0" err="1" smtClean="0"/>
              <a:t>awal</a:t>
            </a:r>
            <a:r>
              <a:rPr lang="en-US" sz="2400" dirty="0" smtClean="0"/>
              <a:t> </a:t>
            </a:r>
            <a:r>
              <a:rPr lang="en-US" sz="2400" dirty="0" err="1" smtClean="0"/>
              <a:t>perkuliahan</a:t>
            </a:r>
            <a:r>
              <a:rPr lang="en-US" sz="2400" dirty="0" smtClean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Berguna</a:t>
            </a:r>
            <a:r>
              <a:rPr lang="en-US" sz="2400" dirty="0" smtClean="0"/>
              <a:t>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</a:t>
            </a:r>
            <a:r>
              <a:rPr lang="en-US" sz="2400" dirty="0" err="1" smtClean="0"/>
              <a:t>pengetahuan</a:t>
            </a:r>
            <a:r>
              <a:rPr lang="en-US" sz="2400" dirty="0" smtClean="0"/>
              <a:t> </a:t>
            </a:r>
            <a:r>
              <a:rPr lang="en-US" sz="2400" dirty="0" err="1" smtClean="0"/>
              <a:t>umum</a:t>
            </a:r>
            <a:r>
              <a:rPr lang="en-US" sz="2400" dirty="0" smtClean="0"/>
              <a:t> </a:t>
            </a:r>
            <a:r>
              <a:rPr lang="en-US" sz="2400" dirty="0" err="1" smtClean="0"/>
              <a:t>mahasiswa</a:t>
            </a:r>
            <a:r>
              <a:rPr lang="en-US" sz="2400" dirty="0" smtClean="0"/>
              <a:t> </a:t>
            </a:r>
            <a:r>
              <a:rPr lang="en-US" sz="2400" dirty="0" err="1" smtClean="0"/>
              <a:t>mengenai</a:t>
            </a:r>
            <a:r>
              <a:rPr lang="en-US" sz="2400" dirty="0" smtClean="0"/>
              <a:t> </a:t>
            </a:r>
            <a:r>
              <a:rPr lang="en-US" sz="2400" dirty="0" err="1" smtClean="0"/>
              <a:t>jurusan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fakultas</a:t>
            </a:r>
            <a:r>
              <a:rPr lang="en-US" sz="2400" dirty="0" smtClean="0"/>
              <a:t> FTIS.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60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368" y="2799008"/>
            <a:ext cx="8596668" cy="13208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Use Case</a:t>
            </a:r>
            <a:r>
              <a:rPr lang="en-US" sz="6600" dirty="0" smtClean="0"/>
              <a:t> Diagram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458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1" y="-99105"/>
            <a:ext cx="8100811" cy="705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368" y="2799008"/>
            <a:ext cx="8596668" cy="13208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Class Diagram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36357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6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2" y="0"/>
            <a:ext cx="8215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7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368" y="2799008"/>
            <a:ext cx="8596668" cy="13208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Sequence</a:t>
            </a:r>
            <a:r>
              <a:rPr lang="en-US" sz="6600" dirty="0" smtClean="0"/>
              <a:t> Diagram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9855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" y="0"/>
            <a:ext cx="10496938" cy="6858000"/>
          </a:xfrm>
        </p:spPr>
      </p:pic>
    </p:spTree>
    <p:extLst>
      <p:ext uri="{BB962C8B-B14F-4D97-AF65-F5344CB8AC3E}">
        <p14:creationId xmlns:p14="http://schemas.microsoft.com/office/powerpoint/2010/main" val="19235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Masalah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089" y="2379529"/>
            <a:ext cx="5182553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Kelemahan</a:t>
            </a:r>
            <a:r>
              <a:rPr lang="en-US" sz="2400" dirty="0" smtClean="0"/>
              <a:t> </a:t>
            </a:r>
            <a:r>
              <a:rPr lang="en-US" sz="2400" dirty="0" err="1" smtClean="0"/>
              <a:t>Buku</a:t>
            </a:r>
            <a:r>
              <a:rPr lang="en-US" sz="2400" dirty="0" smtClean="0"/>
              <a:t>:</a:t>
            </a:r>
          </a:p>
          <a:p>
            <a:pPr>
              <a:buFont typeface="+mj-lt"/>
              <a:buAutoNum type="arabicPeriod"/>
            </a:pPr>
            <a:r>
              <a:rPr lang="en-US" sz="2400" dirty="0" err="1" smtClean="0"/>
              <a:t>Biaya</a:t>
            </a:r>
            <a:r>
              <a:rPr lang="en-US" sz="2400" dirty="0" smtClean="0"/>
              <a:t> </a:t>
            </a:r>
            <a:r>
              <a:rPr lang="en-US" sz="2400" dirty="0" err="1" smtClean="0"/>
              <a:t>mahal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duplikasi</a:t>
            </a:r>
            <a:r>
              <a:rPr lang="en-US" sz="2400" dirty="0" smtClean="0"/>
              <a:t> </a:t>
            </a:r>
            <a:r>
              <a:rPr lang="en-US" sz="2400" dirty="0" err="1" smtClean="0"/>
              <a:t>buku</a:t>
            </a:r>
            <a:r>
              <a:rPr lang="en-US" sz="2400" dirty="0" smtClean="0"/>
              <a:t>,</a:t>
            </a:r>
          </a:p>
          <a:p>
            <a:pPr>
              <a:buFont typeface="+mj-lt"/>
              <a:buAutoNum type="arabicPeriod"/>
            </a:pPr>
            <a:r>
              <a:rPr lang="en-US" sz="2400" dirty="0" err="1" smtClean="0"/>
              <a:t>Harus</a:t>
            </a:r>
            <a:r>
              <a:rPr lang="en-US" sz="2400" dirty="0" smtClean="0"/>
              <a:t> </a:t>
            </a:r>
            <a:r>
              <a:rPr lang="en-US" sz="2400" dirty="0" err="1" smtClean="0"/>
              <a:t>dirawat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mudah</a:t>
            </a:r>
            <a:r>
              <a:rPr lang="en-US" sz="2400" dirty="0" smtClean="0"/>
              <a:t> </a:t>
            </a:r>
            <a:r>
              <a:rPr lang="en-US" sz="2400" dirty="0" err="1" smtClean="0"/>
              <a:t>rusak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93408" y="2379528"/>
            <a:ext cx="518255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400" dirty="0" err="1" smtClean="0"/>
              <a:t>Peluang</a:t>
            </a:r>
            <a:r>
              <a:rPr lang="en-US" sz="2400" dirty="0" smtClean="0"/>
              <a:t> </a:t>
            </a:r>
            <a:r>
              <a:rPr lang="en-US" sz="2400" dirty="0" err="1" smtClean="0"/>
              <a:t>saat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: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Era </a:t>
            </a:r>
            <a:r>
              <a:rPr lang="en-US" sz="2400" i="1" dirty="0" smtClean="0"/>
              <a:t>smartphone</a:t>
            </a:r>
            <a:r>
              <a:rPr lang="en-US" sz="2400" dirty="0" smtClean="0"/>
              <a:t>,</a:t>
            </a:r>
          </a:p>
          <a:p>
            <a:pPr>
              <a:buFont typeface="+mj-lt"/>
              <a:buAutoNum type="arabicPeriod"/>
            </a:pPr>
            <a:r>
              <a:rPr lang="en-US" sz="2400" dirty="0" err="1" smtClean="0"/>
              <a:t>Tuntutan</a:t>
            </a:r>
            <a:r>
              <a:rPr lang="en-US" sz="2400" dirty="0" smtClean="0"/>
              <a:t> </a:t>
            </a:r>
            <a:r>
              <a:rPr lang="en-US" sz="2400" dirty="0" err="1" smtClean="0"/>
              <a:t>fleksibilitas</a:t>
            </a:r>
            <a:r>
              <a:rPr lang="en-US" sz="2400" dirty="0"/>
              <a:t>,</a:t>
            </a: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err="1" smtClean="0"/>
              <a:t>Perbaikan</a:t>
            </a:r>
            <a:r>
              <a:rPr lang="en-US" sz="2400" dirty="0" smtClean="0"/>
              <a:t> </a:t>
            </a:r>
            <a:r>
              <a:rPr lang="en-US" sz="2400" dirty="0" err="1" smtClean="0"/>
              <a:t>buku</a:t>
            </a:r>
            <a:r>
              <a:rPr lang="en-US" sz="2400" dirty="0" smtClean="0"/>
              <a:t> </a:t>
            </a:r>
            <a:r>
              <a:rPr lang="en-US" sz="2400" dirty="0" err="1" smtClean="0"/>
              <a:t>mudah</a:t>
            </a:r>
            <a:r>
              <a:rPr lang="en-US" sz="2400" dirty="0" smtClean="0"/>
              <a:t>.</a:t>
            </a:r>
          </a:p>
          <a:p>
            <a:pPr marL="0" indent="0">
              <a:buFont typeface="Wingdings 3" charset="2"/>
              <a:buNone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69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Solusi</a:t>
            </a:r>
            <a:r>
              <a:rPr lang="en-US" sz="6600" dirty="0" smtClean="0"/>
              <a:t>?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2678806" y="2561640"/>
            <a:ext cx="5105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Dibuatlah</a:t>
            </a:r>
            <a:r>
              <a:rPr lang="en-US" sz="4800" dirty="0" smtClean="0"/>
              <a:t> </a:t>
            </a:r>
            <a:r>
              <a:rPr lang="en-US" sz="4800" dirty="0" err="1" smtClean="0"/>
              <a:t>eJuklak</a:t>
            </a:r>
            <a:endParaRPr lang="en-US" sz="4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40" y="3630607"/>
            <a:ext cx="1333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Target </a:t>
            </a:r>
            <a:r>
              <a:rPr lang="en-US" sz="6600" dirty="0" err="1" smtClean="0"/>
              <a:t>Pasar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 err="1" smtClean="0"/>
              <a:t>Dosen</a:t>
            </a:r>
            <a:r>
              <a:rPr lang="en-US" sz="2400" dirty="0" smtClean="0"/>
              <a:t> FTIS UNPAR</a:t>
            </a:r>
          </a:p>
          <a:p>
            <a:pPr>
              <a:buFont typeface="+mj-lt"/>
              <a:buAutoNum type="arabicPeriod"/>
            </a:pPr>
            <a:r>
              <a:rPr lang="en-US" sz="2400" dirty="0" err="1" smtClean="0"/>
              <a:t>Mahasiswa</a:t>
            </a:r>
            <a:r>
              <a:rPr lang="en-US" sz="2400" dirty="0"/>
              <a:t> </a:t>
            </a:r>
            <a:r>
              <a:rPr lang="en-US" sz="2400" dirty="0" smtClean="0"/>
              <a:t>FTIS UNPAR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16" y="2160589"/>
            <a:ext cx="2027618" cy="275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Panduan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043191" y="2844975"/>
            <a:ext cx="8757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Bagaimana</a:t>
            </a:r>
            <a:r>
              <a:rPr lang="en-US" sz="4800" dirty="0" smtClean="0"/>
              <a:t> </a:t>
            </a:r>
            <a:r>
              <a:rPr lang="en-US" sz="4800" dirty="0" err="1" smtClean="0"/>
              <a:t>cara</a:t>
            </a:r>
            <a:r>
              <a:rPr lang="en-US" sz="4800" dirty="0" smtClean="0"/>
              <a:t> </a:t>
            </a:r>
            <a:r>
              <a:rPr lang="en-US" sz="4800" dirty="0" err="1" smtClean="0"/>
              <a:t>mendapatkan</a:t>
            </a:r>
            <a:r>
              <a:rPr lang="en-US" sz="4800" dirty="0" smtClean="0"/>
              <a:t> </a:t>
            </a:r>
            <a:r>
              <a:rPr lang="en-US" sz="4800" dirty="0" err="1" smtClean="0"/>
              <a:t>eJuklak</a:t>
            </a:r>
            <a:r>
              <a:rPr lang="en-US" sz="4800" dirty="0" smtClean="0"/>
              <a:t>?</a:t>
            </a:r>
          </a:p>
          <a:p>
            <a:pPr algn="ctr"/>
            <a:r>
              <a:rPr lang="en-US" sz="4800" dirty="0" smtClean="0"/>
              <a:t>Demo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90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Kunjungi</a:t>
            </a:r>
            <a:r>
              <a:rPr lang="en-US" sz="6600" dirty="0" smtClean="0"/>
              <a:t> Web</a:t>
            </a:r>
            <a:endParaRPr lang="en-US" sz="6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509" y="211997"/>
            <a:ext cx="3662536" cy="6511177"/>
          </a:xfrm>
        </p:spPr>
      </p:pic>
      <p:sp>
        <p:nvSpPr>
          <p:cNvPr id="6" name="TextBox 5"/>
          <p:cNvSpPr txBox="1"/>
          <p:nvPr/>
        </p:nvSpPr>
        <p:spPr>
          <a:xfrm>
            <a:off x="953037" y="3098253"/>
            <a:ext cx="610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hlinkClick r:id="rId3"/>
              </a:rPr>
              <a:t>Repositori</a:t>
            </a:r>
            <a:endParaRPr lang="en-US" b="1" dirty="0" smtClean="0">
              <a:hlinkClick r:id="rId3"/>
            </a:endParaRPr>
          </a:p>
          <a:p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github.com/TommyAdhityaThe/eJuklak/releases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31089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Download</a:t>
            </a:r>
            <a:endParaRPr lang="en-US" sz="6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71" y="107323"/>
            <a:ext cx="3727050" cy="6625869"/>
          </a:xfrm>
        </p:spPr>
      </p:pic>
      <p:sp>
        <p:nvSpPr>
          <p:cNvPr id="8" name="TextBox 7"/>
          <p:cNvSpPr txBox="1"/>
          <p:nvPr/>
        </p:nvSpPr>
        <p:spPr>
          <a:xfrm>
            <a:off x="1455313" y="3158647"/>
            <a:ext cx="445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V1.0 </a:t>
            </a:r>
            <a:r>
              <a:rPr lang="en-US" sz="2800" b="1" dirty="0" err="1" smtClean="0"/>
              <a:t>adalah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versi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terbaru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4907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Ekstrak</a:t>
            </a:r>
            <a:endParaRPr lang="en-US" sz="6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509" y="139119"/>
            <a:ext cx="3710548" cy="6596532"/>
          </a:xfrm>
        </p:spPr>
      </p:pic>
      <p:sp>
        <p:nvSpPr>
          <p:cNvPr id="6" name="TextBox 5"/>
          <p:cNvSpPr txBox="1"/>
          <p:nvPr/>
        </p:nvSpPr>
        <p:spPr>
          <a:xfrm>
            <a:off x="1803042" y="3437385"/>
            <a:ext cx="402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Didapatkan</a:t>
            </a:r>
            <a:r>
              <a:rPr lang="en-US" sz="2800" dirty="0" smtClean="0"/>
              <a:t> </a:t>
            </a:r>
            <a:r>
              <a:rPr lang="en-US" sz="2800" dirty="0" err="1" smtClean="0"/>
              <a:t>eJuklak.apk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439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</TotalTime>
  <Words>196</Words>
  <Application>Microsoft Office PowerPoint</Application>
  <PresentationFormat>Widescreen</PresentationFormat>
  <Paragraphs>67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Trebuchet MS</vt:lpstr>
      <vt:lpstr>Wingdings 3</vt:lpstr>
      <vt:lpstr>Facet</vt:lpstr>
      <vt:lpstr>eJuklak</vt:lpstr>
      <vt:lpstr>Latar Belakang</vt:lpstr>
      <vt:lpstr>Masalah</vt:lpstr>
      <vt:lpstr>Solusi?</vt:lpstr>
      <vt:lpstr>Target Pasar</vt:lpstr>
      <vt:lpstr>Panduan</vt:lpstr>
      <vt:lpstr>Kunjungi Web</vt:lpstr>
      <vt:lpstr>Download</vt:lpstr>
      <vt:lpstr>Ekstrak</vt:lpstr>
      <vt:lpstr>Install</vt:lpstr>
      <vt:lpstr>Buka Aplikasi</vt:lpstr>
      <vt:lpstr>Halaman Utama</vt:lpstr>
      <vt:lpstr>Fitur</vt:lpstr>
      <vt:lpstr>Navigasi</vt:lpstr>
      <vt:lpstr>Zoom</vt:lpstr>
      <vt:lpstr>Redirect</vt:lpstr>
      <vt:lpstr>Auto Rotate</vt:lpstr>
      <vt:lpstr>Kesimpulan</vt:lpstr>
      <vt:lpstr>Detail Aplikasi</vt:lpstr>
      <vt:lpstr>Use Case Diagram</vt:lpstr>
      <vt:lpstr>PowerPoint Presentation</vt:lpstr>
      <vt:lpstr>Class Diagram</vt:lpstr>
      <vt:lpstr>PowerPoint Presentation</vt:lpstr>
      <vt:lpstr>Sequence Diagram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eJuklak</dc:title>
  <dc:creator>TOMMY ADHITYA THE</dc:creator>
  <cp:lastModifiedBy>TOMMY ADHITYA THE</cp:lastModifiedBy>
  <cp:revision>24</cp:revision>
  <dcterms:created xsi:type="dcterms:W3CDTF">2015-05-13T01:46:13Z</dcterms:created>
  <dcterms:modified xsi:type="dcterms:W3CDTF">2015-05-13T03:37:12Z</dcterms:modified>
</cp:coreProperties>
</file>